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108" y="3999678"/>
            <a:ext cx="3756998" cy="12270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538" y="4754496"/>
            <a:ext cx="4375486" cy="19841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7377" y="6319711"/>
            <a:ext cx="2345604" cy="669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25570" y="-38415"/>
            <a:ext cx="2798560" cy="10466267"/>
            <a:chOff x="15525570" y="-38415"/>
            <a:chExt cx="2798560" cy="104662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25570" y="-38415"/>
              <a:ext cx="2798560" cy="10466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29" y="4030476"/>
            <a:ext cx="10609524" cy="4574969"/>
            <a:chOff x="-51429" y="4030476"/>
            <a:chExt cx="10609524" cy="45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29" y="4030476"/>
              <a:ext cx="10609524" cy="45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32" y="1073362"/>
            <a:ext cx="13002446" cy="11960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973" y="4914649"/>
            <a:ext cx="5157536" cy="28006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58103" y="4037465"/>
            <a:ext cx="7427611" cy="4567981"/>
            <a:chOff x="10858103" y="4037465"/>
            <a:chExt cx="7427611" cy="45679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8103" y="4037465"/>
              <a:ext cx="7427611" cy="4567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044" y="2604939"/>
            <a:ext cx="2326776" cy="7670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377828"/>
            <a:ext cx="5142380" cy="118650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7677" y="3522268"/>
            <a:ext cx="4217604" cy="4833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8187" y="-38415"/>
            <a:ext cx="6255943" cy="10466267"/>
            <a:chOff x="12068187" y="-38415"/>
            <a:chExt cx="6255943" cy="104662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8187" y="-38415"/>
              <a:ext cx="6255943" cy="104662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28142" y="5755205"/>
            <a:ext cx="3200123" cy="8745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5430" y="7187051"/>
            <a:ext cx="4358404" cy="1804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44623" y="0"/>
            <a:ext cx="6217527" cy="4657682"/>
            <a:chOff x="12044623" y="0"/>
            <a:chExt cx="6217527" cy="4657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4623" y="0"/>
              <a:ext cx="6217527" cy="4657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044" y="2040654"/>
            <a:ext cx="2344109" cy="8708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2598418" cy="13374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7678" y="2808255"/>
            <a:ext cx="6015490" cy="70101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81933" y="9450913"/>
            <a:ext cx="2848364" cy="375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7936" y="4021485"/>
            <a:ext cx="3880381" cy="5465326"/>
            <a:chOff x="8097936" y="4021485"/>
            <a:chExt cx="3880381" cy="54653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7936" y="4021485"/>
              <a:ext cx="3880381" cy="5465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7911" y="4021485"/>
            <a:ext cx="3880381" cy="5465326"/>
            <a:chOff x="12717911" y="4021485"/>
            <a:chExt cx="3880381" cy="54653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7911" y="4021485"/>
              <a:ext cx="3880381" cy="54653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55432" y="2442699"/>
            <a:ext cx="3725319" cy="11382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73174" y="1738449"/>
            <a:ext cx="3786784" cy="7299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0798" y="-366085"/>
            <a:ext cx="57866" cy="3847619"/>
            <a:chOff x="10110798" y="-366085"/>
            <a:chExt cx="57866" cy="38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110798" y="-366085"/>
              <a:ext cx="57866" cy="38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72198" y="2442699"/>
            <a:ext cx="3658900" cy="11031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8948" y="1738449"/>
            <a:ext cx="2665517" cy="8754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12788" y="-366085"/>
            <a:ext cx="57866" cy="3847619"/>
            <a:chOff x="14612788" y="-366085"/>
            <a:chExt cx="57866" cy="38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4612788" y="-366085"/>
              <a:ext cx="57866" cy="38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044" y="2040654"/>
            <a:ext cx="3317395" cy="7765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2598418" cy="13374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7677" y="2808258"/>
            <a:ext cx="5685623" cy="14339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81933" y="9450913"/>
            <a:ext cx="2848364" cy="375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7936" y="4021485"/>
            <a:ext cx="3880381" cy="5465326"/>
            <a:chOff x="8097936" y="4021485"/>
            <a:chExt cx="3880381" cy="54653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7936" y="4021485"/>
              <a:ext cx="3880381" cy="5465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7911" y="4021485"/>
            <a:ext cx="3880381" cy="5465326"/>
            <a:chOff x="12717911" y="4021485"/>
            <a:chExt cx="3880381" cy="54653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7911" y="4021485"/>
              <a:ext cx="3880381" cy="54653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4030" y="2513464"/>
            <a:ext cx="4597329" cy="11382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73173" y="1738449"/>
            <a:ext cx="2950499" cy="94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0798" y="-366085"/>
            <a:ext cx="57866" cy="3847619"/>
            <a:chOff x="10110798" y="-366085"/>
            <a:chExt cx="57866" cy="38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110798" y="-366085"/>
              <a:ext cx="57866" cy="38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72192" y="2442696"/>
            <a:ext cx="3926510" cy="12144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8954" y="1738449"/>
            <a:ext cx="1796965" cy="9461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12788" y="-366085"/>
            <a:ext cx="57866" cy="3847619"/>
            <a:chOff x="14612788" y="-366085"/>
            <a:chExt cx="57866" cy="38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4612788" y="-366085"/>
              <a:ext cx="57866" cy="38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044" y="2040654"/>
            <a:ext cx="2353633" cy="7765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2598418" cy="13374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7677" y="3191700"/>
            <a:ext cx="6072090" cy="34591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81933" y="9450913"/>
            <a:ext cx="2848364" cy="375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7936" y="4021485"/>
            <a:ext cx="3880381" cy="5465326"/>
            <a:chOff x="8097936" y="4021485"/>
            <a:chExt cx="3880381" cy="54653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7936" y="4021485"/>
              <a:ext cx="3880381" cy="5465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7911" y="4021485"/>
            <a:ext cx="3880381" cy="5465326"/>
            <a:chOff x="12717911" y="4021485"/>
            <a:chExt cx="3880381" cy="54653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7911" y="4021485"/>
              <a:ext cx="3880381" cy="54653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28659" y="2725427"/>
            <a:ext cx="3995557" cy="11382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73173" y="1738449"/>
            <a:ext cx="2187499" cy="800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0798" y="-366085"/>
            <a:ext cx="57866" cy="3847619"/>
            <a:chOff x="10110798" y="-366085"/>
            <a:chExt cx="57866" cy="38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110798" y="-366085"/>
              <a:ext cx="57866" cy="38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72192" y="2442696"/>
            <a:ext cx="3926510" cy="12144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8954" y="1738449"/>
            <a:ext cx="2671346" cy="8101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12788" y="-366085"/>
            <a:ext cx="57866" cy="3847619"/>
            <a:chOff x="14612788" y="-366085"/>
            <a:chExt cx="57866" cy="38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4612788" y="-366085"/>
              <a:ext cx="57866" cy="38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253333"/>
            <a:ext cx="18593037" cy="3174518"/>
            <a:chOff x="-109484" y="7253333"/>
            <a:chExt cx="18593037" cy="31745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253333"/>
              <a:ext cx="18593037" cy="31745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162" y="1135670"/>
            <a:ext cx="3529659" cy="4417767"/>
            <a:chOff x="1314162" y="1135670"/>
            <a:chExt cx="3529659" cy="44177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162" y="1135670"/>
              <a:ext cx="3529659" cy="44177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9473" y="1747387"/>
            <a:ext cx="3290462" cy="8708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63106" y="2548744"/>
            <a:ext cx="9848890" cy="1339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12224" y="5900308"/>
            <a:ext cx="4968463" cy="2832024"/>
            <a:chOff x="2712224" y="5900308"/>
            <a:chExt cx="4968463" cy="28320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2224" y="5900308"/>
              <a:ext cx="4968463" cy="2832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0788" y="5900308"/>
            <a:ext cx="4968463" cy="2832024"/>
            <a:chOff x="7930788" y="5900308"/>
            <a:chExt cx="4968463" cy="28320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0788" y="5900308"/>
              <a:ext cx="4968463" cy="2832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34892" y="6008568"/>
            <a:ext cx="4968463" cy="2832024"/>
            <a:chOff x="13134892" y="6008568"/>
            <a:chExt cx="4968463" cy="28320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34892" y="6008568"/>
              <a:ext cx="4968463" cy="2832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88875" y="-700038"/>
            <a:ext cx="7900760" cy="11851140"/>
            <a:chOff x="1788875" y="-700038"/>
            <a:chExt cx="7900760" cy="1185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8875" y="-700038"/>
              <a:ext cx="7900760" cy="118511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24764" y="8473520"/>
            <a:ext cx="6008908" cy="1195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2022-09-19T23:51:39Z</dcterms:created>
  <dcterms:modified xsi:type="dcterms:W3CDTF">2022-09-19T23:51:39Z</dcterms:modified>
</cp:coreProperties>
</file>